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6" d="100"/>
          <a:sy n="46" d="100"/>
        </p:scale>
        <p:origin x="10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CB6EC3-93A5-4683-9634-4DDBE6A48626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642F0EB-0854-4EEE-BB13-EF29D8D77AEB}">
      <dgm:prSet phldrT="[Текст]"/>
      <dgm:spPr/>
      <dgm:t>
        <a:bodyPr/>
        <a:lstStyle/>
        <a:p>
          <a:r>
            <a:rPr lang="ru-RU" dirty="0" smtClean="0"/>
            <a:t>«Драматические театры»</a:t>
          </a:r>
          <a:endParaRPr lang="ru-RU" dirty="0"/>
        </a:p>
      </dgm:t>
    </dgm:pt>
    <dgm:pt modelId="{04A66BC3-1E82-42AF-BBFA-290448255B0D}" type="parTrans" cxnId="{C93200F0-C4B1-4A20-A706-92BDB2EB687A}">
      <dgm:prSet/>
      <dgm:spPr/>
      <dgm:t>
        <a:bodyPr/>
        <a:lstStyle/>
        <a:p>
          <a:endParaRPr lang="ru-RU"/>
        </a:p>
      </dgm:t>
    </dgm:pt>
    <dgm:pt modelId="{BC6C0725-F657-414C-9FC9-7E9CCA31C983}" type="sibTrans" cxnId="{C93200F0-C4B1-4A20-A706-92BDB2EB687A}">
      <dgm:prSet/>
      <dgm:spPr/>
      <dgm:t>
        <a:bodyPr/>
        <a:lstStyle/>
        <a:p>
          <a:endParaRPr lang="ru-RU"/>
        </a:p>
      </dgm:t>
    </dgm:pt>
    <dgm:pt modelId="{A9E76D69-1895-489A-BA8B-32B470CB5AC2}">
      <dgm:prSet phldrT="[Текст]"/>
      <dgm:spPr/>
      <dgm:t>
        <a:bodyPr/>
        <a:lstStyle/>
        <a:p>
          <a:r>
            <a:rPr lang="ru-RU" dirty="0" smtClean="0"/>
            <a:t>«Театр малых форм» </a:t>
          </a:r>
          <a:endParaRPr lang="ru-RU" dirty="0"/>
        </a:p>
      </dgm:t>
    </dgm:pt>
    <dgm:pt modelId="{01661197-497C-448F-A78B-C9D942C0CCBE}" type="parTrans" cxnId="{0DD62F9E-9E27-4E13-97CE-02D63F5173D7}">
      <dgm:prSet/>
      <dgm:spPr/>
      <dgm:t>
        <a:bodyPr/>
        <a:lstStyle/>
        <a:p>
          <a:endParaRPr lang="ru-RU"/>
        </a:p>
      </dgm:t>
    </dgm:pt>
    <dgm:pt modelId="{00E7B409-E2D5-4342-8D46-F498A182B369}" type="sibTrans" cxnId="{0DD62F9E-9E27-4E13-97CE-02D63F5173D7}">
      <dgm:prSet/>
      <dgm:spPr/>
      <dgm:t>
        <a:bodyPr/>
        <a:lstStyle/>
        <a:p>
          <a:endParaRPr lang="ru-RU"/>
        </a:p>
      </dgm:t>
    </dgm:pt>
    <dgm:pt modelId="{82BE1FC0-756F-44DB-915C-5AD0095DF287}">
      <dgm:prSet phldrT="[Текст]"/>
      <dgm:spPr/>
      <dgm:t>
        <a:bodyPr/>
        <a:lstStyle/>
        <a:p>
          <a:r>
            <a:rPr lang="ru-RU" dirty="0" smtClean="0"/>
            <a:t>«Кукольные театры»</a:t>
          </a:r>
          <a:endParaRPr lang="ru-RU" dirty="0"/>
        </a:p>
      </dgm:t>
    </dgm:pt>
    <dgm:pt modelId="{45DC133F-9055-4C6D-897C-5CA1225D85C8}" type="parTrans" cxnId="{E97287FB-0F4E-45CE-BBE3-B3E2482FBD2C}">
      <dgm:prSet/>
      <dgm:spPr/>
      <dgm:t>
        <a:bodyPr/>
        <a:lstStyle/>
        <a:p>
          <a:endParaRPr lang="ru-RU"/>
        </a:p>
      </dgm:t>
    </dgm:pt>
    <dgm:pt modelId="{E054D6B6-0099-43B9-8B43-453FD6229D9A}" type="sibTrans" cxnId="{E97287FB-0F4E-45CE-BBE3-B3E2482FBD2C}">
      <dgm:prSet/>
      <dgm:spPr/>
      <dgm:t>
        <a:bodyPr/>
        <a:lstStyle/>
        <a:p>
          <a:endParaRPr lang="ru-RU"/>
        </a:p>
      </dgm:t>
    </dgm:pt>
    <dgm:pt modelId="{2AC2EC31-4140-4D14-91E3-A1B66C3F135F}">
      <dgm:prSet phldrT="[Текст]"/>
      <dgm:spPr/>
      <dgm:t>
        <a:bodyPr/>
        <a:lstStyle/>
        <a:p>
          <a:r>
            <a:rPr lang="ru-RU" smtClean="0"/>
            <a:t>«Музыкальный театр» </a:t>
          </a:r>
          <a:endParaRPr lang="ru-RU" dirty="0"/>
        </a:p>
      </dgm:t>
    </dgm:pt>
    <dgm:pt modelId="{9F12720F-4182-446F-BEA0-D5289A27F022}" type="parTrans" cxnId="{EADA55EE-260D-4FE9-8039-62519FA4D5B1}">
      <dgm:prSet/>
      <dgm:spPr/>
      <dgm:t>
        <a:bodyPr/>
        <a:lstStyle/>
        <a:p>
          <a:endParaRPr lang="ru-RU"/>
        </a:p>
      </dgm:t>
    </dgm:pt>
    <dgm:pt modelId="{F3094BA1-E3AF-4185-AE38-F29784F55AD3}" type="sibTrans" cxnId="{EADA55EE-260D-4FE9-8039-62519FA4D5B1}">
      <dgm:prSet/>
      <dgm:spPr/>
      <dgm:t>
        <a:bodyPr/>
        <a:lstStyle/>
        <a:p>
          <a:endParaRPr lang="ru-RU"/>
        </a:p>
      </dgm:t>
    </dgm:pt>
    <dgm:pt modelId="{04026E3F-89FA-4A29-BE3B-20A93F0A2B9C}">
      <dgm:prSet phldrT="[Текст]"/>
      <dgm:spPr/>
      <dgm:t>
        <a:bodyPr/>
        <a:lstStyle/>
        <a:p>
          <a:r>
            <a:rPr lang="ru-RU" smtClean="0"/>
            <a:t>«Театр моды»</a:t>
          </a:r>
          <a:endParaRPr lang="ru-RU" dirty="0"/>
        </a:p>
      </dgm:t>
    </dgm:pt>
    <dgm:pt modelId="{FEEAC503-1872-4C04-9B06-FABDD49B5E0B}" type="parTrans" cxnId="{7D6AF35D-8E77-4228-92B2-3373A6CAC12E}">
      <dgm:prSet/>
      <dgm:spPr/>
      <dgm:t>
        <a:bodyPr/>
        <a:lstStyle/>
        <a:p>
          <a:endParaRPr lang="ru-RU"/>
        </a:p>
      </dgm:t>
    </dgm:pt>
    <dgm:pt modelId="{4B568939-FD06-477F-8082-228E7FC97BD3}" type="sibTrans" cxnId="{7D6AF35D-8E77-4228-92B2-3373A6CAC12E}">
      <dgm:prSet/>
      <dgm:spPr/>
      <dgm:t>
        <a:bodyPr/>
        <a:lstStyle/>
        <a:p>
          <a:endParaRPr lang="ru-RU"/>
        </a:p>
      </dgm:t>
    </dgm:pt>
    <dgm:pt modelId="{0B7FDE3B-8A9C-48B5-A78A-CF890B13CF44}">
      <dgm:prSet phldrT="[Текст]"/>
      <dgm:spPr/>
      <dgm:t>
        <a:bodyPr/>
        <a:lstStyle/>
        <a:p>
          <a:r>
            <a:rPr lang="ru-RU" smtClean="0"/>
            <a:t>«Театра танца»</a:t>
          </a:r>
          <a:endParaRPr lang="ru-RU" dirty="0"/>
        </a:p>
      </dgm:t>
    </dgm:pt>
    <dgm:pt modelId="{4DB85ECA-C2D5-4FFD-9E0A-542BFFBD0DA0}" type="parTrans" cxnId="{A79DC5A8-6DB8-4BAA-ADA0-87B7FE3BAC82}">
      <dgm:prSet/>
      <dgm:spPr/>
      <dgm:t>
        <a:bodyPr/>
        <a:lstStyle/>
        <a:p>
          <a:endParaRPr lang="ru-RU"/>
        </a:p>
      </dgm:t>
    </dgm:pt>
    <dgm:pt modelId="{7D92B78E-E873-4F6F-9A9F-DC89E8E3B543}" type="sibTrans" cxnId="{A79DC5A8-6DB8-4BAA-ADA0-87B7FE3BAC82}">
      <dgm:prSet/>
      <dgm:spPr/>
      <dgm:t>
        <a:bodyPr/>
        <a:lstStyle/>
        <a:p>
          <a:endParaRPr lang="ru-RU"/>
        </a:p>
      </dgm:t>
    </dgm:pt>
    <dgm:pt modelId="{C62E07EA-B026-4755-9498-0183A4D9C3B1}">
      <dgm:prSet phldrT="[Текст]"/>
      <dgm:spPr/>
      <dgm:t>
        <a:bodyPr/>
        <a:lstStyle/>
        <a:p>
          <a:r>
            <a:rPr lang="ru-RU" smtClean="0"/>
            <a:t>«Художественное слово»</a:t>
          </a:r>
          <a:endParaRPr lang="ru-RU" dirty="0"/>
        </a:p>
      </dgm:t>
    </dgm:pt>
    <dgm:pt modelId="{6B27E642-0F54-473D-B219-57FD1B9813CA}" type="parTrans" cxnId="{C27AAA48-1681-408E-934C-A01B8DC12536}">
      <dgm:prSet/>
      <dgm:spPr/>
      <dgm:t>
        <a:bodyPr/>
        <a:lstStyle/>
        <a:p>
          <a:endParaRPr lang="ru-RU"/>
        </a:p>
      </dgm:t>
    </dgm:pt>
    <dgm:pt modelId="{016827D4-BCAD-4777-8D42-AA9BAF2CA361}" type="sibTrans" cxnId="{C27AAA48-1681-408E-934C-A01B8DC12536}">
      <dgm:prSet/>
      <dgm:spPr/>
      <dgm:t>
        <a:bodyPr/>
        <a:lstStyle/>
        <a:p>
          <a:endParaRPr lang="ru-RU"/>
        </a:p>
      </dgm:t>
    </dgm:pt>
    <dgm:pt modelId="{D5FF743B-1ECA-4C23-8413-D6B450EA1644}" type="pres">
      <dgm:prSet presAssocID="{31CB6EC3-93A5-4683-9634-4DDBE6A4862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02BC0-6D62-4E75-B6E7-73E35FD8DCAB}" type="pres">
      <dgm:prSet presAssocID="{6642F0EB-0854-4EEE-BB13-EF29D8D77AE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9DD49-59A9-4958-8BEB-DC47C62B2197}" type="pres">
      <dgm:prSet presAssocID="{BC6C0725-F657-414C-9FC9-7E9CCA31C983}" presName="spacer" presStyleCnt="0"/>
      <dgm:spPr/>
      <dgm:t>
        <a:bodyPr/>
        <a:lstStyle/>
        <a:p>
          <a:endParaRPr lang="ru-RU"/>
        </a:p>
      </dgm:t>
    </dgm:pt>
    <dgm:pt modelId="{5C557285-C231-4C0C-A3D6-D087202C0FD0}" type="pres">
      <dgm:prSet presAssocID="{A9E76D69-1895-489A-BA8B-32B470CB5AC2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A327F-1771-49E2-9AB6-566CDB0F86BA}" type="pres">
      <dgm:prSet presAssocID="{00E7B409-E2D5-4342-8D46-F498A182B369}" presName="spacer" presStyleCnt="0"/>
      <dgm:spPr/>
      <dgm:t>
        <a:bodyPr/>
        <a:lstStyle/>
        <a:p>
          <a:endParaRPr lang="ru-RU"/>
        </a:p>
      </dgm:t>
    </dgm:pt>
    <dgm:pt modelId="{67925DDC-21A8-477F-B190-E15A86A32E88}" type="pres">
      <dgm:prSet presAssocID="{82BE1FC0-756F-44DB-915C-5AD0095DF287}" presName="parentText" presStyleLbl="node1" presStyleIdx="2" presStyleCnt="7" custScaleY="10814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2A714-7EC5-422C-8347-0AB81D68E801}" type="pres">
      <dgm:prSet presAssocID="{E054D6B6-0099-43B9-8B43-453FD6229D9A}" presName="spacer" presStyleCnt="0"/>
      <dgm:spPr/>
      <dgm:t>
        <a:bodyPr/>
        <a:lstStyle/>
        <a:p>
          <a:endParaRPr lang="ru-RU"/>
        </a:p>
      </dgm:t>
    </dgm:pt>
    <dgm:pt modelId="{3CA051C6-D3C8-4EA7-B4C5-493AE941C833}" type="pres">
      <dgm:prSet presAssocID="{2AC2EC31-4140-4D14-91E3-A1B66C3F135F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A2916E-1A42-467A-AD41-A52658E93751}" type="pres">
      <dgm:prSet presAssocID="{F3094BA1-E3AF-4185-AE38-F29784F55AD3}" presName="spacer" presStyleCnt="0"/>
      <dgm:spPr/>
      <dgm:t>
        <a:bodyPr/>
        <a:lstStyle/>
        <a:p>
          <a:endParaRPr lang="ru-RU"/>
        </a:p>
      </dgm:t>
    </dgm:pt>
    <dgm:pt modelId="{842B8A1F-5E4B-4675-8F8B-6862276548E4}" type="pres">
      <dgm:prSet presAssocID="{04026E3F-89FA-4A29-BE3B-20A93F0A2B9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AF993-68A9-4976-A777-FCC312B4071C}" type="pres">
      <dgm:prSet presAssocID="{4B568939-FD06-477F-8082-228E7FC97BD3}" presName="spacer" presStyleCnt="0"/>
      <dgm:spPr/>
      <dgm:t>
        <a:bodyPr/>
        <a:lstStyle/>
        <a:p>
          <a:endParaRPr lang="ru-RU"/>
        </a:p>
      </dgm:t>
    </dgm:pt>
    <dgm:pt modelId="{9DF44B18-D7BE-4757-8409-C2D5BE512441}" type="pres">
      <dgm:prSet presAssocID="{0B7FDE3B-8A9C-48B5-A78A-CF890B13CF44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F35C9-0F86-4F9A-B96C-82DE699AE95B}" type="pres">
      <dgm:prSet presAssocID="{7D92B78E-E873-4F6F-9A9F-DC89E8E3B543}" presName="spacer" presStyleCnt="0"/>
      <dgm:spPr/>
      <dgm:t>
        <a:bodyPr/>
        <a:lstStyle/>
        <a:p>
          <a:endParaRPr lang="ru-RU"/>
        </a:p>
      </dgm:t>
    </dgm:pt>
    <dgm:pt modelId="{F8E24C25-EF95-42CD-AC56-29A1C5F307FD}" type="pres">
      <dgm:prSet presAssocID="{C62E07EA-B026-4755-9498-0183A4D9C3B1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215E81-72FE-4927-BFA3-313881EE0BF4}" type="presOf" srcId="{0B7FDE3B-8A9C-48B5-A78A-CF890B13CF44}" destId="{9DF44B18-D7BE-4757-8409-C2D5BE512441}" srcOrd="0" destOrd="0" presId="urn:microsoft.com/office/officeart/2005/8/layout/vList2"/>
    <dgm:cxn modelId="{7D6AF35D-8E77-4228-92B2-3373A6CAC12E}" srcId="{31CB6EC3-93A5-4683-9634-4DDBE6A48626}" destId="{04026E3F-89FA-4A29-BE3B-20A93F0A2B9C}" srcOrd="4" destOrd="0" parTransId="{FEEAC503-1872-4C04-9B06-FABDD49B5E0B}" sibTransId="{4B568939-FD06-477F-8082-228E7FC97BD3}"/>
    <dgm:cxn modelId="{3C0D4295-45C1-43A3-A732-D880F8610516}" type="presOf" srcId="{A9E76D69-1895-489A-BA8B-32B470CB5AC2}" destId="{5C557285-C231-4C0C-A3D6-D087202C0FD0}" srcOrd="0" destOrd="0" presId="urn:microsoft.com/office/officeart/2005/8/layout/vList2"/>
    <dgm:cxn modelId="{E97287FB-0F4E-45CE-BBE3-B3E2482FBD2C}" srcId="{31CB6EC3-93A5-4683-9634-4DDBE6A48626}" destId="{82BE1FC0-756F-44DB-915C-5AD0095DF287}" srcOrd="2" destOrd="0" parTransId="{45DC133F-9055-4C6D-897C-5CA1225D85C8}" sibTransId="{E054D6B6-0099-43B9-8B43-453FD6229D9A}"/>
    <dgm:cxn modelId="{44752C0B-6B26-4BA6-B512-4B45B9DC3E5A}" type="presOf" srcId="{31CB6EC3-93A5-4683-9634-4DDBE6A48626}" destId="{D5FF743B-1ECA-4C23-8413-D6B450EA1644}" srcOrd="0" destOrd="0" presId="urn:microsoft.com/office/officeart/2005/8/layout/vList2"/>
    <dgm:cxn modelId="{C93200F0-C4B1-4A20-A706-92BDB2EB687A}" srcId="{31CB6EC3-93A5-4683-9634-4DDBE6A48626}" destId="{6642F0EB-0854-4EEE-BB13-EF29D8D77AEB}" srcOrd="0" destOrd="0" parTransId="{04A66BC3-1E82-42AF-BBFA-290448255B0D}" sibTransId="{BC6C0725-F657-414C-9FC9-7E9CCA31C983}"/>
    <dgm:cxn modelId="{0DD62F9E-9E27-4E13-97CE-02D63F5173D7}" srcId="{31CB6EC3-93A5-4683-9634-4DDBE6A48626}" destId="{A9E76D69-1895-489A-BA8B-32B470CB5AC2}" srcOrd="1" destOrd="0" parTransId="{01661197-497C-448F-A78B-C9D942C0CCBE}" sibTransId="{00E7B409-E2D5-4342-8D46-F498A182B369}"/>
    <dgm:cxn modelId="{1ED6387F-D422-4B2D-8D93-B56EDBEADA81}" type="presOf" srcId="{2AC2EC31-4140-4D14-91E3-A1B66C3F135F}" destId="{3CA051C6-D3C8-4EA7-B4C5-493AE941C833}" srcOrd="0" destOrd="0" presId="urn:microsoft.com/office/officeart/2005/8/layout/vList2"/>
    <dgm:cxn modelId="{0BD72B50-6B52-457B-BA81-ACF5B53E3178}" type="presOf" srcId="{82BE1FC0-756F-44DB-915C-5AD0095DF287}" destId="{67925DDC-21A8-477F-B190-E15A86A32E88}" srcOrd="0" destOrd="0" presId="urn:microsoft.com/office/officeart/2005/8/layout/vList2"/>
    <dgm:cxn modelId="{63D80494-1799-4271-A8CC-C1DB89C3256B}" type="presOf" srcId="{04026E3F-89FA-4A29-BE3B-20A93F0A2B9C}" destId="{842B8A1F-5E4B-4675-8F8B-6862276548E4}" srcOrd="0" destOrd="0" presId="urn:microsoft.com/office/officeart/2005/8/layout/vList2"/>
    <dgm:cxn modelId="{C27AAA48-1681-408E-934C-A01B8DC12536}" srcId="{31CB6EC3-93A5-4683-9634-4DDBE6A48626}" destId="{C62E07EA-B026-4755-9498-0183A4D9C3B1}" srcOrd="6" destOrd="0" parTransId="{6B27E642-0F54-473D-B219-57FD1B9813CA}" sibTransId="{016827D4-BCAD-4777-8D42-AA9BAF2CA361}"/>
    <dgm:cxn modelId="{4E1FA6E0-A4A2-446E-BDCA-B6F3C669D5CE}" type="presOf" srcId="{6642F0EB-0854-4EEE-BB13-EF29D8D77AEB}" destId="{1A102BC0-6D62-4E75-B6E7-73E35FD8DCAB}" srcOrd="0" destOrd="0" presId="urn:microsoft.com/office/officeart/2005/8/layout/vList2"/>
    <dgm:cxn modelId="{59A5C885-AA3C-4E70-A760-048AAA1A7773}" type="presOf" srcId="{C62E07EA-B026-4755-9498-0183A4D9C3B1}" destId="{F8E24C25-EF95-42CD-AC56-29A1C5F307FD}" srcOrd="0" destOrd="0" presId="urn:microsoft.com/office/officeart/2005/8/layout/vList2"/>
    <dgm:cxn modelId="{A79DC5A8-6DB8-4BAA-ADA0-87B7FE3BAC82}" srcId="{31CB6EC3-93A5-4683-9634-4DDBE6A48626}" destId="{0B7FDE3B-8A9C-48B5-A78A-CF890B13CF44}" srcOrd="5" destOrd="0" parTransId="{4DB85ECA-C2D5-4FFD-9E0A-542BFFBD0DA0}" sibTransId="{7D92B78E-E873-4F6F-9A9F-DC89E8E3B543}"/>
    <dgm:cxn modelId="{EADA55EE-260D-4FE9-8039-62519FA4D5B1}" srcId="{31CB6EC3-93A5-4683-9634-4DDBE6A48626}" destId="{2AC2EC31-4140-4D14-91E3-A1B66C3F135F}" srcOrd="3" destOrd="0" parTransId="{9F12720F-4182-446F-BEA0-D5289A27F022}" sibTransId="{F3094BA1-E3AF-4185-AE38-F29784F55AD3}"/>
    <dgm:cxn modelId="{6D278142-9ED1-4C42-A915-2123D62C9954}" type="presParOf" srcId="{D5FF743B-1ECA-4C23-8413-D6B450EA1644}" destId="{1A102BC0-6D62-4E75-B6E7-73E35FD8DCAB}" srcOrd="0" destOrd="0" presId="urn:microsoft.com/office/officeart/2005/8/layout/vList2"/>
    <dgm:cxn modelId="{5B094C99-87EA-4688-AF64-3F1ADCFE05A8}" type="presParOf" srcId="{D5FF743B-1ECA-4C23-8413-D6B450EA1644}" destId="{8E99DD49-59A9-4958-8BEB-DC47C62B2197}" srcOrd="1" destOrd="0" presId="urn:microsoft.com/office/officeart/2005/8/layout/vList2"/>
    <dgm:cxn modelId="{11E511F3-0816-4C8B-BDB9-8939800D3543}" type="presParOf" srcId="{D5FF743B-1ECA-4C23-8413-D6B450EA1644}" destId="{5C557285-C231-4C0C-A3D6-D087202C0FD0}" srcOrd="2" destOrd="0" presId="urn:microsoft.com/office/officeart/2005/8/layout/vList2"/>
    <dgm:cxn modelId="{A11FA0ED-0ACF-44C3-ABD7-9F1A6C616A5D}" type="presParOf" srcId="{D5FF743B-1ECA-4C23-8413-D6B450EA1644}" destId="{E89A327F-1771-49E2-9AB6-566CDB0F86BA}" srcOrd="3" destOrd="0" presId="urn:microsoft.com/office/officeart/2005/8/layout/vList2"/>
    <dgm:cxn modelId="{21979D44-4EE4-468B-9D91-D430FBA333D2}" type="presParOf" srcId="{D5FF743B-1ECA-4C23-8413-D6B450EA1644}" destId="{67925DDC-21A8-477F-B190-E15A86A32E88}" srcOrd="4" destOrd="0" presId="urn:microsoft.com/office/officeart/2005/8/layout/vList2"/>
    <dgm:cxn modelId="{657517CB-F67B-4F1A-9CED-B8BE327D676D}" type="presParOf" srcId="{D5FF743B-1ECA-4C23-8413-D6B450EA1644}" destId="{8CD2A714-7EC5-422C-8347-0AB81D68E801}" srcOrd="5" destOrd="0" presId="urn:microsoft.com/office/officeart/2005/8/layout/vList2"/>
    <dgm:cxn modelId="{4731AAD3-E2F7-4ADE-B34A-B0E4281B5161}" type="presParOf" srcId="{D5FF743B-1ECA-4C23-8413-D6B450EA1644}" destId="{3CA051C6-D3C8-4EA7-B4C5-493AE941C833}" srcOrd="6" destOrd="0" presId="urn:microsoft.com/office/officeart/2005/8/layout/vList2"/>
    <dgm:cxn modelId="{4BCCEAC6-1E86-4AE9-A131-87F540776D37}" type="presParOf" srcId="{D5FF743B-1ECA-4C23-8413-D6B450EA1644}" destId="{79A2916E-1A42-467A-AD41-A52658E93751}" srcOrd="7" destOrd="0" presId="urn:microsoft.com/office/officeart/2005/8/layout/vList2"/>
    <dgm:cxn modelId="{F7F37DAE-612E-4C71-990C-4D12B114AB5F}" type="presParOf" srcId="{D5FF743B-1ECA-4C23-8413-D6B450EA1644}" destId="{842B8A1F-5E4B-4675-8F8B-6862276548E4}" srcOrd="8" destOrd="0" presId="urn:microsoft.com/office/officeart/2005/8/layout/vList2"/>
    <dgm:cxn modelId="{5CAB511A-EDB7-485E-9F9F-C2EE4C95763E}" type="presParOf" srcId="{D5FF743B-1ECA-4C23-8413-D6B450EA1644}" destId="{045AF993-68A9-4976-A777-FCC312B4071C}" srcOrd="9" destOrd="0" presId="urn:microsoft.com/office/officeart/2005/8/layout/vList2"/>
    <dgm:cxn modelId="{73CCB943-B29D-4DF8-AC86-4E653598D90F}" type="presParOf" srcId="{D5FF743B-1ECA-4C23-8413-D6B450EA1644}" destId="{9DF44B18-D7BE-4757-8409-C2D5BE512441}" srcOrd="10" destOrd="0" presId="urn:microsoft.com/office/officeart/2005/8/layout/vList2"/>
    <dgm:cxn modelId="{77DF7D9E-0479-49BE-B689-C6D239856B44}" type="presParOf" srcId="{D5FF743B-1ECA-4C23-8413-D6B450EA1644}" destId="{D77F35C9-0F86-4F9A-B96C-82DE699AE95B}" srcOrd="11" destOrd="0" presId="urn:microsoft.com/office/officeart/2005/8/layout/vList2"/>
    <dgm:cxn modelId="{07B34E0F-99D2-46C7-AA13-ED8D2B4D0669}" type="presParOf" srcId="{D5FF743B-1ECA-4C23-8413-D6B450EA1644}" destId="{F8E24C25-EF95-42CD-AC56-29A1C5F307F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02BC0-6D62-4E75-B6E7-73E35FD8DCAB}">
      <dsp:nvSpPr>
        <dsp:cNvPr id="0" name=""/>
        <dsp:cNvSpPr/>
      </dsp:nvSpPr>
      <dsp:spPr>
        <a:xfrm>
          <a:off x="0" y="68429"/>
          <a:ext cx="5892387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«Драматические театры»</a:t>
          </a:r>
          <a:endParaRPr lang="ru-RU" sz="1700" kern="1200" dirty="0"/>
        </a:p>
      </dsp:txBody>
      <dsp:txXfrm>
        <a:off x="19904" y="88333"/>
        <a:ext cx="5852579" cy="367937"/>
      </dsp:txXfrm>
    </dsp:sp>
    <dsp:sp modelId="{5C557285-C231-4C0C-A3D6-D087202C0FD0}">
      <dsp:nvSpPr>
        <dsp:cNvPr id="0" name=""/>
        <dsp:cNvSpPr/>
      </dsp:nvSpPr>
      <dsp:spPr>
        <a:xfrm>
          <a:off x="0" y="525134"/>
          <a:ext cx="5892387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«Театр малых форм» </a:t>
          </a:r>
          <a:endParaRPr lang="ru-RU" sz="1700" kern="1200" dirty="0"/>
        </a:p>
      </dsp:txBody>
      <dsp:txXfrm>
        <a:off x="19904" y="545038"/>
        <a:ext cx="5852579" cy="367937"/>
      </dsp:txXfrm>
    </dsp:sp>
    <dsp:sp modelId="{67925DDC-21A8-477F-B190-E15A86A32E88}">
      <dsp:nvSpPr>
        <dsp:cNvPr id="0" name=""/>
        <dsp:cNvSpPr/>
      </dsp:nvSpPr>
      <dsp:spPr>
        <a:xfrm>
          <a:off x="0" y="981839"/>
          <a:ext cx="5892387" cy="4409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«Кукольные театры»</a:t>
          </a:r>
          <a:endParaRPr lang="ru-RU" sz="1700" kern="1200" dirty="0"/>
        </a:p>
      </dsp:txBody>
      <dsp:txXfrm>
        <a:off x="21525" y="1003364"/>
        <a:ext cx="5849337" cy="397885"/>
      </dsp:txXfrm>
    </dsp:sp>
    <dsp:sp modelId="{3CA051C6-D3C8-4EA7-B4C5-493AE941C833}">
      <dsp:nvSpPr>
        <dsp:cNvPr id="0" name=""/>
        <dsp:cNvSpPr/>
      </dsp:nvSpPr>
      <dsp:spPr>
        <a:xfrm>
          <a:off x="0" y="1471735"/>
          <a:ext cx="5892387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«Музыкальный театр» </a:t>
          </a:r>
          <a:endParaRPr lang="ru-RU" sz="1700" kern="1200" dirty="0"/>
        </a:p>
      </dsp:txBody>
      <dsp:txXfrm>
        <a:off x="19904" y="1491639"/>
        <a:ext cx="5852579" cy="367937"/>
      </dsp:txXfrm>
    </dsp:sp>
    <dsp:sp modelId="{842B8A1F-5E4B-4675-8F8B-6862276548E4}">
      <dsp:nvSpPr>
        <dsp:cNvPr id="0" name=""/>
        <dsp:cNvSpPr/>
      </dsp:nvSpPr>
      <dsp:spPr>
        <a:xfrm>
          <a:off x="0" y="1928440"/>
          <a:ext cx="5892387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«Театр моды»</a:t>
          </a:r>
          <a:endParaRPr lang="ru-RU" sz="1700" kern="1200" dirty="0"/>
        </a:p>
      </dsp:txBody>
      <dsp:txXfrm>
        <a:off x="19904" y="1948344"/>
        <a:ext cx="5852579" cy="367937"/>
      </dsp:txXfrm>
    </dsp:sp>
    <dsp:sp modelId="{9DF44B18-D7BE-4757-8409-C2D5BE512441}">
      <dsp:nvSpPr>
        <dsp:cNvPr id="0" name=""/>
        <dsp:cNvSpPr/>
      </dsp:nvSpPr>
      <dsp:spPr>
        <a:xfrm>
          <a:off x="0" y="2385145"/>
          <a:ext cx="5892387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«Театра танца»</a:t>
          </a:r>
          <a:endParaRPr lang="ru-RU" sz="1700" kern="1200" dirty="0"/>
        </a:p>
      </dsp:txBody>
      <dsp:txXfrm>
        <a:off x="19904" y="2405049"/>
        <a:ext cx="5852579" cy="367937"/>
      </dsp:txXfrm>
    </dsp:sp>
    <dsp:sp modelId="{F8E24C25-EF95-42CD-AC56-29A1C5F307FD}">
      <dsp:nvSpPr>
        <dsp:cNvPr id="0" name=""/>
        <dsp:cNvSpPr/>
      </dsp:nvSpPr>
      <dsp:spPr>
        <a:xfrm>
          <a:off x="0" y="2841850"/>
          <a:ext cx="5892387" cy="4077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«Художественное слово»</a:t>
          </a:r>
          <a:endParaRPr lang="ru-RU" sz="1700" kern="1200" dirty="0"/>
        </a:p>
      </dsp:txBody>
      <dsp:txXfrm>
        <a:off x="19904" y="2861754"/>
        <a:ext cx="5852579" cy="367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1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76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9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34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231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451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74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38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8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013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881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54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72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858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718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59E9358-3B5F-44CB-AF10-39CFC205BECB}" type="datetimeFigureOut">
              <a:rPr lang="ru-RU" smtClean="0"/>
              <a:t>01.07.2021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9AB1DE15-58DA-4DF2-8136-552940B271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5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Городской театральный конкурс-фестиваль 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На сцене и в жизни»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Муниципальное образование город </a:t>
            </a:r>
            <a:r>
              <a:rPr lang="ru-RU" b="1" dirty="0" smtClean="0"/>
              <a:t>Балаково</a:t>
            </a:r>
          </a:p>
          <a:p>
            <a:r>
              <a:rPr lang="ru-RU" b="1" dirty="0" smtClean="0"/>
              <a:t>(</a:t>
            </a:r>
            <a:r>
              <a:rPr lang="ru-RU" b="1" dirty="0"/>
              <a:t>Саратовская область)</a:t>
            </a:r>
          </a:p>
        </p:txBody>
      </p:sp>
    </p:spTree>
    <p:extLst>
      <p:ext uri="{BB962C8B-B14F-4D97-AF65-F5344CB8AC3E}">
        <p14:creationId xmlns:p14="http://schemas.microsoft.com/office/powerpoint/2010/main" val="366939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Территория реализации практики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2198" y="2503017"/>
            <a:ext cx="5286039" cy="3958074"/>
          </a:xfrm>
        </p:spPr>
        <p:txBody>
          <a:bodyPr>
            <a:normAutofit/>
          </a:bodyPr>
          <a:lstStyle/>
          <a:p>
            <a:r>
              <a:rPr lang="ru-RU" sz="2000" dirty="0"/>
              <a:t>Город Балаково - крупный административно-промышленный и культурный центр Балаковского муниципального района. Он расположен в 161 км от г. Саратова, 260 км от Самары. </a:t>
            </a:r>
            <a:endParaRPr lang="ru-RU" sz="2000" dirty="0" smtClean="0"/>
          </a:p>
          <a:p>
            <a:r>
              <a:rPr lang="ru-RU" sz="2000" dirty="0" smtClean="0"/>
              <a:t>По </a:t>
            </a:r>
            <a:r>
              <a:rPr lang="ru-RU" sz="2000" dirty="0"/>
              <a:t>состоянию на 1 января 2018 года численность населения БМР составляла 209607 человек, в том числе: город Балаково – 189829 человек, сельское население – 19778 человек.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98" y="2503017"/>
            <a:ext cx="5748529" cy="383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19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и задачи конкурса-фестиваля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321" y="2503017"/>
            <a:ext cx="11203912" cy="94356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2019 году, в Год Театра в России, стартовал конкурс-фестиваль </a:t>
            </a:r>
            <a:r>
              <a:rPr lang="ru-RU" dirty="0" smtClean="0"/>
              <a:t> </a:t>
            </a:r>
            <a:r>
              <a:rPr lang="ru-RU" dirty="0"/>
              <a:t>любительских театральных коллективов «На сцене и в жизни». Его цель - развитие любительского театрального творчества на территории Балаковского муниципального района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82321" y="3630106"/>
            <a:ext cx="6119446" cy="276064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Задачи:</a:t>
            </a:r>
          </a:p>
          <a:p>
            <a:r>
              <a:rPr lang="ru-RU" dirty="0" smtClean="0"/>
              <a:t>Обмен </a:t>
            </a:r>
            <a:r>
              <a:rPr lang="ru-RU" dirty="0"/>
              <a:t>опытом работы любительских театральных коллективов Балаковского муниципального района;</a:t>
            </a:r>
          </a:p>
          <a:p>
            <a:r>
              <a:rPr lang="ru-RU" dirty="0" smtClean="0"/>
              <a:t>Активизация </a:t>
            </a:r>
            <a:r>
              <a:rPr lang="ru-RU" dirty="0"/>
              <a:t>деятельности организаций, проводящих работу с любительскими театральными коллективами;</a:t>
            </a:r>
          </a:p>
          <a:p>
            <a:r>
              <a:rPr lang="ru-RU" dirty="0" smtClean="0"/>
              <a:t>Популяризация </a:t>
            </a:r>
            <a:r>
              <a:rPr lang="ru-RU" dirty="0"/>
              <a:t>театрального искусства </a:t>
            </a:r>
            <a:r>
              <a:rPr lang="ru-RU" dirty="0" smtClean="0"/>
              <a:t>     среди </a:t>
            </a:r>
            <a:r>
              <a:rPr lang="ru-RU" dirty="0"/>
              <a:t>разных возрастных групп.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8" b="23223"/>
          <a:stretch/>
        </p:blipFill>
        <p:spPr>
          <a:xfrm>
            <a:off x="6304771" y="3630106"/>
            <a:ext cx="5381462" cy="277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2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Направления конкурса-фестиваля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321" y="2361363"/>
            <a:ext cx="11203912" cy="11857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В фестивале принимают участие как детские и взрослые театральные любительские коллективы любой </a:t>
            </a:r>
            <a:r>
              <a:rPr lang="ru-RU" dirty="0" smtClean="0"/>
              <a:t>направленности, </a:t>
            </a:r>
            <a:r>
              <a:rPr lang="ru-RU" dirty="0"/>
              <a:t>так и индивидуальные участники. Они демонстрируют конкурсные номера по различным направлениям: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89061772"/>
              </p:ext>
            </p:extLst>
          </p:nvPr>
        </p:nvGraphicFramePr>
        <p:xfrm>
          <a:off x="558654" y="3361034"/>
          <a:ext cx="5892387" cy="331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b="649"/>
          <a:stretch/>
        </p:blipFill>
        <p:spPr>
          <a:xfrm>
            <a:off x="6708882" y="3447479"/>
            <a:ext cx="4977351" cy="314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37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Жюри </a:t>
            </a:r>
            <a:r>
              <a:rPr lang="ru-RU" b="1" dirty="0" smtClean="0"/>
              <a:t>конкурса-фестиваля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2321" y="2361362"/>
            <a:ext cx="4250453" cy="4233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К оцениванию представленных постановок приглашается экспертное жюри, в состав которого входят работники учреждений культуры, имеющие многолетний опыт в этой сфере (специалисты МАУК «</a:t>
            </a:r>
            <a:r>
              <a:rPr lang="ru-RU" dirty="0" err="1"/>
              <a:t>Балаковский</a:t>
            </a:r>
            <a:r>
              <a:rPr lang="ru-RU" dirty="0"/>
              <a:t> театр юного зрителя им. Е.А. Лебедева», МАУК «Концертная Организация «Городской центр искусств имени М.Э. </a:t>
            </a:r>
            <a:r>
              <a:rPr lang="ru-RU" dirty="0" err="1"/>
              <a:t>Сиропова</a:t>
            </a:r>
            <a:r>
              <a:rPr lang="ru-RU" dirty="0"/>
              <a:t>», МАУДО «Детская школа искусств №4»). </a:t>
            </a: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3" b="3305"/>
          <a:stretch/>
        </p:blipFill>
        <p:spPr>
          <a:xfrm>
            <a:off x="5094514" y="2491162"/>
            <a:ext cx="6622175" cy="410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70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Программа конкурса-фестиваля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272" y="2391508"/>
            <a:ext cx="5245239" cy="2049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Помимо конкурсной части для участников фестиваля были организованы мастер-классы с профессиональными театральными актерами, а для зрителей – выставки </a:t>
            </a:r>
            <a:r>
              <a:rPr lang="ru-RU" dirty="0" smtClean="0"/>
              <a:t>и </a:t>
            </a:r>
            <a:r>
              <a:rPr lang="ru-RU" dirty="0"/>
              <a:t>яркие </a:t>
            </a:r>
            <a:r>
              <a:rPr lang="ru-RU" dirty="0" smtClean="0"/>
              <a:t>фотозоны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68" y="2512088"/>
            <a:ext cx="6030516" cy="40193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7" t="25011"/>
          <a:stretch/>
        </p:blipFill>
        <p:spPr>
          <a:xfrm>
            <a:off x="582804" y="3979147"/>
            <a:ext cx="4809866" cy="25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Команда практики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272" y="2391508"/>
            <a:ext cx="5828044" cy="2049863"/>
          </a:xfrm>
        </p:spPr>
        <p:txBody>
          <a:bodyPr>
            <a:noAutofit/>
          </a:bodyPr>
          <a:lstStyle/>
          <a:p>
            <a:r>
              <a:rPr lang="ru-RU" dirty="0"/>
              <a:t>Коллектив МАУК «Дворец культуры» является инициатором и организатором Городского театрального </a:t>
            </a:r>
            <a:r>
              <a:rPr lang="ru-RU" dirty="0" smtClean="0"/>
              <a:t>конкурса-фестиваля                                </a:t>
            </a:r>
            <a:r>
              <a:rPr lang="ru-RU" dirty="0"/>
              <a:t>«На сцене и в жизни».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команду проекта входят специалисты различного профиля: сотрудники административного аппарата, методисты, </a:t>
            </a:r>
            <a:r>
              <a:rPr lang="ru-RU" dirty="0" err="1"/>
              <a:t>культорганизаторы</a:t>
            </a:r>
            <a:r>
              <a:rPr lang="ru-RU" dirty="0"/>
              <a:t>, руководители творческих коллективов, художники-оформители, работники сцены, звукооператоры и др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2272" y="5684745"/>
            <a:ext cx="11193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Техническая база Дворца культуры укомплектована звуковым и осветительным оборудованием, вместительным залом на 800 мест, просторной сценой и помещениями </a:t>
            </a:r>
          </a:p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для проведения мероприятий на достойном уровне.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865" y="2391508"/>
            <a:ext cx="4863402" cy="32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07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Достигнутые результаты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271" y="2391508"/>
            <a:ext cx="6420897" cy="2049863"/>
          </a:xfrm>
        </p:spPr>
        <p:txBody>
          <a:bodyPr>
            <a:noAutofit/>
          </a:bodyPr>
          <a:lstStyle/>
          <a:p>
            <a:r>
              <a:rPr lang="ru-RU" dirty="0"/>
              <a:t>Количество театральных коллективов, принявших участие в </a:t>
            </a:r>
            <a:r>
              <a:rPr lang="ru-RU" dirty="0" smtClean="0"/>
              <a:t>конкурсе-фестивал</a:t>
            </a:r>
            <a:r>
              <a:rPr lang="ru-RU" dirty="0"/>
              <a:t>е</a:t>
            </a:r>
            <a:r>
              <a:rPr lang="ru-RU" dirty="0" smtClean="0"/>
              <a:t>: 28</a:t>
            </a:r>
          </a:p>
          <a:p>
            <a:r>
              <a:rPr lang="ru-RU" dirty="0"/>
              <a:t>Количество участников </a:t>
            </a:r>
            <a:r>
              <a:rPr lang="ru-RU" dirty="0" smtClean="0"/>
              <a:t>конкурса-фестиваля: 228</a:t>
            </a:r>
          </a:p>
          <a:p>
            <a:r>
              <a:rPr lang="ru-RU" dirty="0" smtClean="0"/>
              <a:t>Количество </a:t>
            </a:r>
            <a:r>
              <a:rPr lang="ru-RU" dirty="0"/>
              <a:t>зрителей, посетивших конкурс-фестиваль </a:t>
            </a:r>
            <a:r>
              <a:rPr lang="ru-RU" dirty="0" smtClean="0"/>
              <a:t>: 600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610" y="4228917"/>
            <a:ext cx="60290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Внедрение практики усилил интерес жителей города и района к театральной деятельности.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Конкурс-фестиваль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стал хорошей рекламой для многих коллективов, помог расширить количество участников, способствовал самореализации горожан на театральном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поприще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961" y="2481944"/>
            <a:ext cx="5020408" cy="334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4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Перспективы развития практики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272" y="2391508"/>
            <a:ext cx="5245239" cy="2049863"/>
          </a:xfrm>
        </p:spPr>
        <p:txBody>
          <a:bodyPr>
            <a:noAutofit/>
          </a:bodyPr>
          <a:lstStyle/>
          <a:p>
            <a:r>
              <a:rPr lang="ru-RU" dirty="0"/>
              <a:t>Организаторы фестиваля планируют </a:t>
            </a:r>
            <a:r>
              <a:rPr lang="ru-RU" dirty="0" smtClean="0"/>
              <a:t>расширить его </a:t>
            </a:r>
            <a:r>
              <a:rPr lang="ru-RU" dirty="0"/>
              <a:t>географию </a:t>
            </a:r>
            <a:r>
              <a:rPr lang="ru-RU" dirty="0" smtClean="0"/>
              <a:t>и </a:t>
            </a:r>
            <a:r>
              <a:rPr lang="ru-RU" dirty="0"/>
              <a:t>пригласить любительские театры </a:t>
            </a:r>
            <a:r>
              <a:rPr lang="ru-RU" dirty="0" err="1"/>
              <a:t>г.Вольска</a:t>
            </a:r>
            <a:r>
              <a:rPr lang="ru-RU" dirty="0"/>
              <a:t>, Хвалынска, Пугачева и других </a:t>
            </a:r>
            <a:r>
              <a:rPr lang="ru-RU" dirty="0" smtClean="0"/>
              <a:t>городов России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2"/>
          <a:stretch/>
        </p:blipFill>
        <p:spPr>
          <a:xfrm>
            <a:off x="6265693" y="2491991"/>
            <a:ext cx="5487757" cy="40268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0" r="11316"/>
          <a:stretch/>
        </p:blipFill>
        <p:spPr>
          <a:xfrm>
            <a:off x="472272" y="3934143"/>
            <a:ext cx="2869138" cy="25846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r="16683"/>
          <a:stretch/>
        </p:blipFill>
        <p:spPr>
          <a:xfrm>
            <a:off x="3424055" y="3934143"/>
            <a:ext cx="2758993" cy="25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490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</TotalTime>
  <Words>437</Words>
  <Application>Microsoft Office PowerPoint</Application>
  <PresentationFormat>Широкоэкранный</PresentationFormat>
  <Paragraphs>37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Совет директоров</vt:lpstr>
      <vt:lpstr>Городской театральный конкурс-фестиваль   «На сцене и в жизни» </vt:lpstr>
      <vt:lpstr>Территория реализации практики</vt:lpstr>
      <vt:lpstr>Цель и задачи конкурса-фестиваля</vt:lpstr>
      <vt:lpstr>Направления конкурса-фестиваля </vt:lpstr>
      <vt:lpstr>Жюри конкурса-фестиваля</vt:lpstr>
      <vt:lpstr>Программа конкурса-фестиваля</vt:lpstr>
      <vt:lpstr>Команда практики</vt:lpstr>
      <vt:lpstr>Достигнутые результаты</vt:lpstr>
      <vt:lpstr>Перспективы развития практики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Городской театральный фестиваль-конкурс  «На сцене и в жизни» </dc:title>
  <dc:creator>dk_kd</dc:creator>
  <cp:lastModifiedBy>dk_kd</cp:lastModifiedBy>
  <cp:revision>7</cp:revision>
  <dcterms:created xsi:type="dcterms:W3CDTF">2021-07-01T11:29:29Z</dcterms:created>
  <dcterms:modified xsi:type="dcterms:W3CDTF">2021-07-01T12:22:59Z</dcterms:modified>
</cp:coreProperties>
</file>